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8" r:id="rId5"/>
    <p:sldId id="285" r:id="rId6"/>
    <p:sldId id="293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8D2E9F-4D52-1DEB-5E04-255BB53ACD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10692-C78A-BA20-00BF-AEB5AEF5B7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8040-5A9D-43F2-9FCF-E314BAFEFC63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5AF82-5F4C-9D28-A39C-0E880F22D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ED33D-504F-4FF3-9468-0E0F78010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2599-A737-4893-895D-E1250FF7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75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B4889-CAB0-4E2A-80B4-EA22A1C08718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414E3-9391-4713-A2C7-CEA528658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A4D5D-DD81-0C22-3F5B-22ACC49601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6" name="Picture 5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64945279-2E7F-3B8A-16C1-15DEDCA77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214" y="247163"/>
            <a:ext cx="2220000" cy="1440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008A191-1325-DD69-AFAB-111EF377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43" y="263065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B33CB1-3985-0633-428F-C25BBBB1E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C6168-CB55-2C4B-3428-ECE9274971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3" name="Picture 2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C8D62252-8CE5-9787-191C-953670C917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3062" cy="1325563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49928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CB72BD-5119-BB31-BF1B-A3A9355DA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787207-D6E6-9015-C6A9-8CCB8A69F1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4" name="Picture 3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1E880955-BB01-3DED-0971-BBDB9C9AAD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958259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2515"/>
            <a:ext cx="5157787" cy="39471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2515"/>
            <a:ext cx="5183188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DFB3B1-99A8-EFC5-17B7-287A58CD20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900DEE-E602-9ABB-3EC3-332E7C1121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8" name="Picture 7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3F609721-F80F-73B9-95C8-93561C3129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F758E-612D-2B7C-D57F-58FA29149C8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919E9-440E-8B00-1123-7EEDF493E3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Futura Lt BT" panose="020B04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921-C901-4B49-BC0C-6B3BD9641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3" y="3019245"/>
            <a:ext cx="7214559" cy="12382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E406-6BF1-4295-B5E4-749BE206C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7FA5DE-71B9-9A59-B5F5-6EDAAF1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EBE0E-7253-429E-1E36-D4865CD21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it-IT" sz="2400" b="0" i="0" dirty="0">
              <a:solidFill>
                <a:srgbClr val="000000"/>
              </a:solidFill>
              <a:effectLst/>
              <a:latin typeface="Futura Lt BT" panose="020B0402020204020303"/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001A4-3196-2FC6-6664-ABD0B6A9E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2812" y="2242515"/>
            <a:ext cx="5183188" cy="394714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47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A4C1-11DB-FCE5-CDE9-4EAE5671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4C86A-3C68-3364-56C7-C454477BE4E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9788" y="1681163"/>
            <a:ext cx="5157787" cy="82391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1B4C6-1BE5-E467-49AF-E85BD636B8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35808-5CEC-6406-CD03-A2527E8E1B2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72200" y="1681163"/>
            <a:ext cx="5183188" cy="82391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07FD4-FCBF-3242-B94B-2D856281B77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8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8D14-9C73-07AC-9AAB-E98FB1A7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4402F-679C-9AA2-1C3A-0C81481E8D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590D3-4198-A3A0-52DB-2465195ED0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85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1116</TotalTime>
  <Words>0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Futura Lt BT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Giuseppe Palladino - ERA</cp:lastModifiedBy>
  <cp:revision>30</cp:revision>
  <dcterms:created xsi:type="dcterms:W3CDTF">2021-11-05T14:49:56Z</dcterms:created>
  <dcterms:modified xsi:type="dcterms:W3CDTF">2024-02-28T10:12:50Z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